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66" r:id="rId3"/>
    <p:sldId id="257" r:id="rId4"/>
    <p:sldId id="274" r:id="rId5"/>
    <p:sldId id="258" r:id="rId6"/>
    <p:sldId id="259" r:id="rId7"/>
    <p:sldId id="260" r:id="rId8"/>
    <p:sldId id="282" r:id="rId9"/>
    <p:sldId id="261" r:id="rId10"/>
    <p:sldId id="262" r:id="rId11"/>
    <p:sldId id="264" r:id="rId12"/>
    <p:sldId id="263" r:id="rId13"/>
    <p:sldId id="279" r:id="rId14"/>
    <p:sldId id="265" r:id="rId15"/>
    <p:sldId id="280" r:id="rId16"/>
    <p:sldId id="281" r:id="rId17"/>
    <p:sldId id="267" r:id="rId18"/>
    <p:sldId id="270" r:id="rId19"/>
    <p:sldId id="268" r:id="rId20"/>
    <p:sldId id="271" r:id="rId21"/>
    <p:sldId id="272" r:id="rId22"/>
    <p:sldId id="273" r:id="rId23"/>
    <p:sldId id="277" r:id="rId24"/>
    <p:sldId id="276" r:id="rId25"/>
    <p:sldId id="283" r:id="rId26"/>
    <p:sldId id="275" r:id="rId27"/>
    <p:sldId id="278" r:id="rId28"/>
    <p:sldId id="284" r:id="rId29"/>
    <p:sldId id="285" r:id="rId30"/>
    <p:sldId id="286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89" autoAdjust="0"/>
    <p:restoredTop sz="91188" autoAdjust="0"/>
  </p:normalViewPr>
  <p:slideViewPr>
    <p:cSldViewPr snapToGrid="0">
      <p:cViewPr varScale="1">
        <p:scale>
          <a:sx n="89" d="100"/>
          <a:sy n="89" d="100"/>
        </p:scale>
        <p:origin x="8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4CC3B-96B1-4887-86FE-56E033E3D752}" type="datetimeFigureOut">
              <a:rPr lang="fr-FR" smtClean="0"/>
              <a:t>27/11/2024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DBA8-A47D-45A8-B8A3-D94520D4BC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9493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4CC3B-96B1-4887-86FE-56E033E3D752}" type="datetimeFigureOut">
              <a:rPr lang="fr-FR" smtClean="0"/>
              <a:t>27/11/2024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DBA8-A47D-45A8-B8A3-D94520D4BC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2208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4CC3B-96B1-4887-86FE-56E033E3D752}" type="datetimeFigureOut">
              <a:rPr lang="fr-FR" smtClean="0"/>
              <a:t>27/11/2024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DBA8-A47D-45A8-B8A3-D94520D4BC79}" type="slidenum">
              <a:rPr lang="fr-FR" smtClean="0"/>
              <a:t>‹N°›</a:t>
            </a:fld>
            <a:endParaRPr lang="fr-F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595753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4CC3B-96B1-4887-86FE-56E033E3D752}" type="datetimeFigureOut">
              <a:rPr lang="fr-FR" smtClean="0"/>
              <a:t>27/11/2024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DBA8-A47D-45A8-B8A3-D94520D4BC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3718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4CC3B-96B1-4887-86FE-56E033E3D752}" type="datetimeFigureOut">
              <a:rPr lang="fr-FR" smtClean="0"/>
              <a:t>27/11/2024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DBA8-A47D-45A8-B8A3-D94520D4BC79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009315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4CC3B-96B1-4887-86FE-56E033E3D752}" type="datetimeFigureOut">
              <a:rPr lang="fr-FR" smtClean="0"/>
              <a:t>27/11/2024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DBA8-A47D-45A8-B8A3-D94520D4BC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0948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4CC3B-96B1-4887-86FE-56E033E3D752}" type="datetimeFigureOut">
              <a:rPr lang="fr-FR" smtClean="0"/>
              <a:t>27/11/2024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DBA8-A47D-45A8-B8A3-D94520D4BC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2008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4CC3B-96B1-4887-86FE-56E033E3D752}" type="datetimeFigureOut">
              <a:rPr lang="fr-FR" smtClean="0"/>
              <a:t>27/11/2024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DBA8-A47D-45A8-B8A3-D94520D4BC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2262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4CC3B-96B1-4887-86FE-56E033E3D752}" type="datetimeFigureOut">
              <a:rPr lang="fr-FR" smtClean="0"/>
              <a:t>27/11/2024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DBA8-A47D-45A8-B8A3-D94520D4BC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3392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4CC3B-96B1-4887-86FE-56E033E3D752}" type="datetimeFigureOut">
              <a:rPr lang="fr-FR" smtClean="0"/>
              <a:t>27/11/2024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DBA8-A47D-45A8-B8A3-D94520D4BC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7717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4CC3B-96B1-4887-86FE-56E033E3D752}" type="datetimeFigureOut">
              <a:rPr lang="fr-FR" smtClean="0"/>
              <a:t>27/11/2024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DBA8-A47D-45A8-B8A3-D94520D4BC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947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4CC3B-96B1-4887-86FE-56E033E3D752}" type="datetimeFigureOut">
              <a:rPr lang="fr-FR" smtClean="0"/>
              <a:t>27/11/2024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DBA8-A47D-45A8-B8A3-D94520D4BC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4917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4CC3B-96B1-4887-86FE-56E033E3D752}" type="datetimeFigureOut">
              <a:rPr lang="fr-FR" smtClean="0"/>
              <a:t>27/11/2024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DBA8-A47D-45A8-B8A3-D94520D4BC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5732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4CC3B-96B1-4887-86FE-56E033E3D752}" type="datetimeFigureOut">
              <a:rPr lang="fr-FR" smtClean="0"/>
              <a:t>27/11/2024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DBA8-A47D-45A8-B8A3-D94520D4BC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9634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4CC3B-96B1-4887-86FE-56E033E3D752}" type="datetimeFigureOut">
              <a:rPr lang="fr-FR" smtClean="0"/>
              <a:t>27/11/2024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DBA8-A47D-45A8-B8A3-D94520D4BC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1506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4CC3B-96B1-4887-86FE-56E033E3D752}" type="datetimeFigureOut">
              <a:rPr lang="fr-FR" smtClean="0"/>
              <a:t>27/11/2024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DBA8-A47D-45A8-B8A3-D94520D4BC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9972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74CC3B-96B1-4887-86FE-56E033E3D752}" type="datetimeFigureOut">
              <a:rPr lang="fr-FR" smtClean="0"/>
              <a:t>27/11/2024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B83DBA8-A47D-45A8-B8A3-D94520D4BC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25685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887BFC-5386-530D-2EF9-D2363AADD0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Site Social Media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F8DF166-CD29-D629-7677-E8E490BC9E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Par </a:t>
            </a:r>
            <a:r>
              <a:rPr lang="fr-FR"/>
              <a:t>Alexandre Blanc</a:t>
            </a:r>
          </a:p>
        </p:txBody>
      </p:sp>
    </p:spTree>
    <p:extLst>
      <p:ext uri="{BB962C8B-B14F-4D97-AF65-F5344CB8AC3E}">
        <p14:creationId xmlns:p14="http://schemas.microsoft.com/office/powerpoint/2010/main" val="31170199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9E923B-9B13-5BC0-740A-F1E04CDDB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24" y="1211230"/>
            <a:ext cx="3733640" cy="5357000"/>
          </a:xfrm>
        </p:spPr>
        <p:txBody>
          <a:bodyPr/>
          <a:lstStyle/>
          <a:p>
            <a:r>
              <a:rPr lang="fr-FR" dirty="0"/>
              <a:t>Etape 2: Configuration des modèles</a:t>
            </a:r>
          </a:p>
          <a:p>
            <a:pPr marL="0" indent="0">
              <a:buNone/>
            </a:pPr>
            <a:r>
              <a:rPr lang="fr-FR" dirty="0"/>
              <a:t>Utilisation de </a:t>
            </a:r>
            <a:r>
              <a:rPr lang="fr-FR" dirty="0" err="1"/>
              <a:t>Sequelize</a:t>
            </a:r>
            <a:r>
              <a:rPr lang="fr-FR" dirty="0"/>
              <a:t> pour définir la structure des modèles accordement à la BDD. </a:t>
            </a:r>
          </a:p>
          <a:p>
            <a:pPr marL="0" indent="0">
              <a:buNone/>
            </a:pPr>
            <a:r>
              <a:rPr lang="fr-FR" dirty="0" err="1"/>
              <a:t>Sequelize</a:t>
            </a:r>
            <a:r>
              <a:rPr lang="fr-FR" dirty="0"/>
              <a:t> est un ORM, il permets de manipuler les tables dans </a:t>
            </a:r>
            <a:r>
              <a:rPr lang="fr-FR" dirty="0" err="1"/>
              <a:t>mySQL</a:t>
            </a:r>
            <a:r>
              <a:rPr lang="fr-FR" dirty="0"/>
              <a:t> comme si c’était des objets.</a:t>
            </a:r>
          </a:p>
          <a:p>
            <a:pPr marL="0" indent="0">
              <a:buNone/>
            </a:pPr>
            <a:r>
              <a:rPr lang="fr-FR" dirty="0"/>
              <a:t>Création d’un fichier modelIndex.js pour définir les relations entre les modèles.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2A7FA17-8C4F-CA97-1915-78A48A913B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7680" y="505652"/>
            <a:ext cx="3744354" cy="1834982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D5F88461-B944-8FA4-BA3D-3CFAE53989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7680" y="2724615"/>
            <a:ext cx="3733640" cy="3843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426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9DAD70B-6005-C1AE-8E3D-1089DC2CA8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304" y="734464"/>
            <a:ext cx="4809066" cy="5610041"/>
          </a:xfrm>
        </p:spPr>
        <p:txBody>
          <a:bodyPr/>
          <a:lstStyle/>
          <a:p>
            <a:r>
              <a:rPr lang="fr-FR" dirty="0"/>
              <a:t>Etape 3: Création d’un fichier app.js et index.js</a:t>
            </a:r>
          </a:p>
          <a:p>
            <a:pPr marL="0" indent="0">
              <a:buNone/>
            </a:pPr>
            <a:r>
              <a:rPr lang="fr-FR" dirty="0"/>
              <a:t>Pour tester la connexion à la base de données, on créer un fichier app.js et server.js</a:t>
            </a:r>
          </a:p>
          <a:p>
            <a:pPr marL="0" indent="0">
              <a:buNone/>
            </a:pPr>
            <a:r>
              <a:rPr lang="fr-FR" dirty="0"/>
              <a:t>On connectera nos routes à notre app comme point central. </a:t>
            </a:r>
          </a:p>
          <a:p>
            <a:pPr marL="0" indent="0">
              <a:buNone/>
            </a:pPr>
            <a:r>
              <a:rPr lang="fr-FR" dirty="0"/>
              <a:t>Autorisation de la connexion CORS pour le </a:t>
            </a:r>
            <a:r>
              <a:rPr lang="fr-FR" dirty="0" err="1"/>
              <a:t>front-end</a:t>
            </a:r>
            <a:r>
              <a:rPr lang="fr-FR" dirty="0"/>
              <a:t> plus tard.</a:t>
            </a:r>
          </a:p>
          <a:p>
            <a:pPr marL="0" indent="0">
              <a:buNone/>
            </a:pPr>
            <a:r>
              <a:rPr lang="fr-FR" dirty="0"/>
              <a:t>Branchement de notre backend sur le port 3000. </a:t>
            </a:r>
          </a:p>
          <a:p>
            <a:pPr marL="0" indent="0">
              <a:buNone/>
            </a:pPr>
            <a:r>
              <a:rPr lang="fr-FR" dirty="0"/>
              <a:t>Installation de </a:t>
            </a:r>
            <a:r>
              <a:rPr lang="fr-FR" dirty="0" err="1"/>
              <a:t>nodemon</a:t>
            </a:r>
            <a:r>
              <a:rPr lang="fr-FR" dirty="0"/>
              <a:t> et test avec la commande « </a:t>
            </a:r>
            <a:r>
              <a:rPr lang="fr-FR" dirty="0" err="1"/>
              <a:t>nodemon</a:t>
            </a:r>
            <a:r>
              <a:rPr lang="fr-FR" dirty="0"/>
              <a:t> server ». Cela nous permets de faire tourner notre backend tout en continuant à travailler dessus.</a:t>
            </a:r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4587A54-2833-55EA-007E-4B20A18791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0315" y="3474477"/>
            <a:ext cx="3899592" cy="225491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372669D1-6C25-063B-A4B7-AD70D4BB33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0315" y="734464"/>
            <a:ext cx="3899592" cy="212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8061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88AA219-69A7-D49A-6A67-7E1B08B09F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338" y="406551"/>
            <a:ext cx="4328862" cy="5850475"/>
          </a:xfrm>
        </p:spPr>
        <p:txBody>
          <a:bodyPr>
            <a:normAutofit lnSpcReduction="10000"/>
          </a:bodyPr>
          <a:lstStyle/>
          <a:p>
            <a:r>
              <a:rPr lang="fr-FR" dirty="0"/>
              <a:t>Etape 4: Mise en place des </a:t>
            </a:r>
            <a:r>
              <a:rPr lang="fr-FR" dirty="0" err="1"/>
              <a:t>controllers</a:t>
            </a:r>
            <a:r>
              <a:rPr lang="fr-FR" dirty="0"/>
              <a:t>.</a:t>
            </a:r>
          </a:p>
          <a:p>
            <a:pPr marL="0" indent="0">
              <a:buNone/>
            </a:pPr>
            <a:r>
              <a:rPr lang="fr-FR" dirty="0"/>
              <a:t>Les </a:t>
            </a:r>
            <a:r>
              <a:rPr lang="fr-FR" dirty="0" err="1"/>
              <a:t>controllers</a:t>
            </a:r>
            <a:r>
              <a:rPr lang="fr-FR" dirty="0"/>
              <a:t> contiennent la logique métier de nos modèles. On définit les fonctions à effectuer dans l’ordre avant d’envoyer la requête. </a:t>
            </a:r>
          </a:p>
          <a:p>
            <a:pPr marL="0" indent="0">
              <a:buNone/>
            </a:pPr>
            <a:r>
              <a:rPr lang="fr-FR" dirty="0"/>
              <a:t>Pour rappel, avec </a:t>
            </a:r>
            <a:r>
              <a:rPr lang="fr-FR" dirty="0" err="1"/>
              <a:t>sequelize</a:t>
            </a:r>
            <a:r>
              <a:rPr lang="fr-FR" dirty="0"/>
              <a:t> les fonctions CRUD sont </a:t>
            </a:r>
            <a:r>
              <a:rPr lang="fr-FR" dirty="0" err="1"/>
              <a:t>findAll</a:t>
            </a:r>
            <a:r>
              <a:rPr lang="fr-FR" dirty="0"/>
              <a:t>(), </a:t>
            </a:r>
            <a:r>
              <a:rPr lang="fr-FR" dirty="0" err="1"/>
              <a:t>findOne</a:t>
            </a:r>
            <a:r>
              <a:rPr lang="fr-FR" dirty="0"/>
              <a:t>(</a:t>
            </a:r>
            <a:r>
              <a:rPr lang="fr-FR" dirty="0" err="1"/>
              <a:t>where</a:t>
            </a:r>
            <a:r>
              <a:rPr lang="fr-FR" dirty="0"/>
              <a:t>) ou </a:t>
            </a:r>
            <a:r>
              <a:rPr lang="fr-FR" dirty="0" err="1"/>
              <a:t>findByPk</a:t>
            </a:r>
            <a:r>
              <a:rPr lang="fr-FR" dirty="0"/>
              <a:t>(id), .</a:t>
            </a:r>
            <a:r>
              <a:rPr lang="fr-FR" dirty="0" err="1"/>
              <a:t>create</a:t>
            </a:r>
            <a:r>
              <a:rPr lang="fr-FR" dirty="0"/>
              <a:t>, .restore, .update et .destroy.</a:t>
            </a:r>
          </a:p>
          <a:p>
            <a:pPr marL="0" indent="0">
              <a:buNone/>
            </a:pPr>
            <a:r>
              <a:rPr lang="fr-FR" dirty="0"/>
              <a:t>Pour la fonction </a:t>
            </a:r>
            <a:r>
              <a:rPr lang="fr-FR" dirty="0" err="1"/>
              <a:t>Signup</a:t>
            </a:r>
            <a:r>
              <a:rPr lang="fr-FR" dirty="0"/>
              <a:t>:</a:t>
            </a:r>
          </a:p>
          <a:p>
            <a:pPr marL="0" indent="0">
              <a:buNone/>
            </a:pPr>
            <a:r>
              <a:rPr lang="fr-FR" dirty="0"/>
              <a:t>-Installation de </a:t>
            </a:r>
            <a:r>
              <a:rPr lang="fr-FR" dirty="0" err="1"/>
              <a:t>bcrypt</a:t>
            </a:r>
            <a:r>
              <a:rPr lang="fr-FR" dirty="0"/>
              <a:t>: système de hachage unidirectionnel. </a:t>
            </a:r>
          </a:p>
          <a:p>
            <a:pPr marL="0" indent="0">
              <a:buNone/>
            </a:pPr>
            <a:r>
              <a:rPr lang="fr-FR" dirty="0"/>
              <a:t>-Utilisation de la fonction </a:t>
            </a:r>
            <a:r>
              <a:rPr lang="fr-FR" dirty="0" err="1"/>
              <a:t>bcrypt.hash</a:t>
            </a:r>
            <a:r>
              <a:rPr lang="fr-FR" dirty="0"/>
              <a:t> pour crypter le mot de passe utilisateur.</a:t>
            </a:r>
          </a:p>
          <a:p>
            <a:pPr marL="0" indent="0">
              <a:buNone/>
            </a:pPr>
            <a:r>
              <a:rPr lang="fr-FR" dirty="0"/>
              <a:t>-Utilisation de la fonction .restore si l’utilisateur a supprimé son compte auparavant (soft </a:t>
            </a:r>
            <a:r>
              <a:rPr lang="fr-FR" dirty="0" err="1"/>
              <a:t>delete</a:t>
            </a:r>
            <a:r>
              <a:rPr lang="fr-FR" dirty="0"/>
              <a:t> mis en place par le </a:t>
            </a:r>
            <a:r>
              <a:rPr lang="fr-FR" dirty="0" err="1"/>
              <a:t>paranoid</a:t>
            </a:r>
            <a:r>
              <a:rPr lang="fr-FR" dirty="0"/>
              <a:t>: </a:t>
            </a:r>
            <a:r>
              <a:rPr lang="fr-FR" dirty="0" err="1"/>
              <a:t>true</a:t>
            </a:r>
            <a:r>
              <a:rPr lang="fr-FR" dirty="0"/>
              <a:t> auparavant)</a:t>
            </a:r>
          </a:p>
          <a:p>
            <a:pPr marL="0" indent="0">
              <a:lnSpc>
                <a:spcPts val="1425"/>
              </a:lnSpc>
              <a:buNone/>
            </a:pPr>
            <a:endParaRPr lang="fr-F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B98B3CD-CF33-8381-7738-4324551F72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436" y="1391479"/>
            <a:ext cx="4551390" cy="399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3891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9FD0C9F-B78A-C85A-3BFC-E222873F9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516" y="1590028"/>
            <a:ext cx="4386653" cy="5425136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Pour la fonction login:</a:t>
            </a:r>
          </a:p>
          <a:p>
            <a:pPr marL="0" indent="0">
              <a:buNone/>
            </a:pPr>
            <a:r>
              <a:rPr lang="fr-FR" dirty="0"/>
              <a:t>La fonction </a:t>
            </a:r>
            <a:r>
              <a:rPr lang="fr-FR" dirty="0" err="1"/>
              <a:t>bcrypt.compare</a:t>
            </a:r>
            <a:r>
              <a:rPr lang="fr-FR" dirty="0"/>
              <a:t> compare la chaîne de caractères entrée par l’utilisateur avec celle stockée dans la base de données. </a:t>
            </a:r>
          </a:p>
          <a:p>
            <a:pPr marL="0" indent="0">
              <a:buNone/>
            </a:pPr>
            <a:r>
              <a:rPr lang="fr-FR" dirty="0"/>
              <a:t>S’il est valide, la fonction </a:t>
            </a:r>
            <a:r>
              <a:rPr lang="fr-FR" dirty="0" err="1"/>
              <a:t>jwt.sign</a:t>
            </a:r>
            <a:r>
              <a:rPr lang="fr-FR" dirty="0"/>
              <a:t> va encrypté via un algorithme (ici HS256) l’</a:t>
            </a:r>
            <a:r>
              <a:rPr lang="fr-FR" dirty="0" err="1"/>
              <a:t>user_id</a:t>
            </a:r>
            <a:r>
              <a:rPr lang="fr-FR" dirty="0"/>
              <a:t> et le </a:t>
            </a:r>
            <a:r>
              <a:rPr lang="fr-FR" dirty="0" err="1"/>
              <a:t>role_id</a:t>
            </a:r>
            <a:r>
              <a:rPr lang="fr-FR" dirty="0"/>
              <a:t> de l’utilisateur dans le </a:t>
            </a:r>
            <a:r>
              <a:rPr lang="fr-FR" dirty="0" err="1"/>
              <a:t>payload</a:t>
            </a:r>
            <a:r>
              <a:rPr lang="fr-FR" dirty="0"/>
              <a:t> de notre </a:t>
            </a:r>
            <a:r>
              <a:rPr lang="fr-FR" dirty="0" err="1"/>
              <a:t>token</a:t>
            </a:r>
            <a:r>
              <a:rPr lang="fr-FR" dirty="0"/>
              <a:t>. </a:t>
            </a:r>
          </a:p>
          <a:p>
            <a:pPr marL="0" indent="0">
              <a:buNone/>
            </a:pPr>
            <a:r>
              <a:rPr lang="fr-FR" dirty="0"/>
              <a:t>Le </a:t>
            </a:r>
            <a:r>
              <a:rPr lang="fr-FR" dirty="0" err="1"/>
              <a:t>token</a:t>
            </a:r>
            <a:r>
              <a:rPr lang="fr-FR" dirty="0"/>
              <a:t> sera lui-même placé dans le local </a:t>
            </a:r>
            <a:r>
              <a:rPr lang="fr-FR" dirty="0" err="1"/>
              <a:t>storage</a:t>
            </a:r>
            <a:r>
              <a:rPr lang="fr-FR" dirty="0"/>
              <a:t>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5BA61B4-DE5F-2047-76C4-987BC9A6A6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5937" y="1331844"/>
            <a:ext cx="5752414" cy="4191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0446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3BF261A-73BC-E675-835B-861B83C022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628" y="1942298"/>
            <a:ext cx="3446092" cy="3893388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On applique ensuite la même logique des CRUD dans les autres </a:t>
            </a:r>
            <a:r>
              <a:rPr lang="fr-FR" dirty="0" err="1"/>
              <a:t>controllers</a:t>
            </a:r>
            <a:r>
              <a:rPr lang="fr-FR" dirty="0"/>
              <a:t>:</a:t>
            </a:r>
          </a:p>
          <a:p>
            <a:pPr marL="0" indent="0">
              <a:buNone/>
            </a:pPr>
            <a:r>
              <a:rPr lang="fr-FR" dirty="0"/>
              <a:t>-Pour les </a:t>
            </a:r>
            <a:r>
              <a:rPr lang="fr-FR" dirty="0" err="1"/>
              <a:t>posts</a:t>
            </a:r>
            <a:r>
              <a:rPr lang="fr-FR" dirty="0"/>
              <a:t> et </a:t>
            </a:r>
            <a:r>
              <a:rPr lang="fr-FR" dirty="0" err="1"/>
              <a:t>comments</a:t>
            </a:r>
            <a:r>
              <a:rPr lang="fr-FR" dirty="0"/>
              <a:t>: Utilisation de </a:t>
            </a:r>
            <a:r>
              <a:rPr lang="fr-FR" dirty="0" err="1"/>
              <a:t>fs</a:t>
            </a:r>
            <a:r>
              <a:rPr lang="fr-FR" dirty="0"/>
              <a:t> pour pouvoir envoyer des images (On verra après pour </a:t>
            </a:r>
            <a:r>
              <a:rPr lang="fr-FR" dirty="0" err="1"/>
              <a:t>Multer</a:t>
            </a:r>
            <a:r>
              <a:rPr lang="fr-FR" dirty="0"/>
              <a:t>).</a:t>
            </a:r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7715262-7EDB-4DD7-4A6D-D775387746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0841" y="1040056"/>
            <a:ext cx="5904903" cy="453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2798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73ED3ED-AAF1-8195-846B-EC39A6808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95" y="814452"/>
            <a:ext cx="3507040" cy="5514588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Pour les likes: </a:t>
            </a:r>
          </a:p>
          <a:p>
            <a:pPr marL="0" indent="0">
              <a:buNone/>
            </a:pPr>
            <a:r>
              <a:rPr lang="fr-FR" dirty="0"/>
              <a:t>-On gère dans la même fonction les méthodes restore, destroy et </a:t>
            </a:r>
            <a:r>
              <a:rPr lang="fr-FR" dirty="0" err="1"/>
              <a:t>create</a:t>
            </a:r>
            <a:r>
              <a:rPr lang="fr-FR" dirty="0"/>
              <a:t>. On rajoute les conditions si:</a:t>
            </a:r>
          </a:p>
          <a:p>
            <a:pPr marL="0" indent="0">
              <a:buNone/>
            </a:pPr>
            <a:r>
              <a:rPr lang="fr-FR" dirty="0"/>
              <a:t>-le like existe, on appelle la fonction destroy</a:t>
            </a:r>
          </a:p>
          <a:p>
            <a:pPr marL="0" indent="0">
              <a:buNone/>
            </a:pPr>
            <a:r>
              <a:rPr lang="fr-FR" dirty="0"/>
              <a:t>-s’il existe, mais a été supprimé, on appelle la fonction restore.</a:t>
            </a:r>
          </a:p>
          <a:p>
            <a:pPr marL="0" indent="0">
              <a:buNone/>
            </a:pPr>
            <a:r>
              <a:rPr lang="fr-FR" dirty="0"/>
              <a:t>-si le like n’existe pas, on appelle la fonction </a:t>
            </a:r>
            <a:r>
              <a:rPr lang="fr-FR" dirty="0" err="1"/>
              <a:t>create</a:t>
            </a:r>
            <a:r>
              <a:rPr lang="fr-FR" dirty="0"/>
              <a:t>.</a:t>
            </a:r>
          </a:p>
          <a:p>
            <a:pPr marL="0" indent="0">
              <a:buNone/>
            </a:pPr>
            <a:r>
              <a:rPr lang="fr-FR" dirty="0"/>
              <a:t>Cela nous permets de gérer l’ajout/suppression de like sur la même route.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397F8DB-5010-256A-FA3D-78F9714F08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742" y="526775"/>
            <a:ext cx="5953169" cy="572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5657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3DB9435-8E85-C611-3998-AF48761D7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50" y="2298677"/>
            <a:ext cx="3894666" cy="5350592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Pour les fonctions update et </a:t>
            </a:r>
            <a:r>
              <a:rPr lang="fr-FR" dirty="0" err="1"/>
              <a:t>delete</a:t>
            </a:r>
            <a:r>
              <a:rPr lang="fr-FR" dirty="0"/>
              <a:t>, elle auront plus ou moins la même structure peu importe l’entité.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On définira les autorisations dans les middlewares juste après.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D01C769-88DF-CAEC-CB8F-C87404065E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0628" y="327491"/>
            <a:ext cx="4592162" cy="346881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898689E9-3A26-FA38-0330-7C6335BFF5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0628" y="4041870"/>
            <a:ext cx="4600998" cy="2231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6448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E4D3EC3-3CC2-20E6-CC33-473515020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5" y="874821"/>
            <a:ext cx="4136206" cy="5489271"/>
          </a:xfrm>
        </p:spPr>
        <p:txBody>
          <a:bodyPr/>
          <a:lstStyle/>
          <a:p>
            <a:r>
              <a:rPr lang="fr-FR" dirty="0"/>
              <a:t>Etape 5: Mise en place des middlewares.</a:t>
            </a:r>
          </a:p>
          <a:p>
            <a:pPr marL="0" indent="0">
              <a:buNone/>
            </a:pPr>
            <a:r>
              <a:rPr lang="fr-FR" dirty="0"/>
              <a:t>-Le middleware auth.js décode le </a:t>
            </a:r>
            <a:r>
              <a:rPr lang="fr-FR" dirty="0" err="1"/>
              <a:t>jsonwebtoken</a:t>
            </a:r>
            <a:r>
              <a:rPr lang="fr-FR" dirty="0"/>
              <a:t> contenu dans </a:t>
            </a:r>
            <a:r>
              <a:rPr lang="fr-FR" dirty="0" err="1"/>
              <a:t>lee</a:t>
            </a:r>
            <a:r>
              <a:rPr lang="fr-FR" dirty="0"/>
              <a:t> header d’autorisation avec la fonction </a:t>
            </a:r>
            <a:r>
              <a:rPr lang="fr-FR" dirty="0" err="1"/>
              <a:t>jwt.verify</a:t>
            </a:r>
            <a:r>
              <a:rPr lang="fr-FR" dirty="0"/>
              <a:t>, bascule le contenu du </a:t>
            </a:r>
            <a:r>
              <a:rPr lang="fr-FR" dirty="0" err="1"/>
              <a:t>payload</a:t>
            </a:r>
            <a:r>
              <a:rPr lang="fr-FR" dirty="0"/>
              <a:t> dans le header d’autorisation de la requête.</a:t>
            </a:r>
          </a:p>
          <a:p>
            <a:pPr marL="0" indent="0">
              <a:buNone/>
            </a:pPr>
            <a:r>
              <a:rPr lang="fr-FR" dirty="0"/>
              <a:t>-Les middlewares </a:t>
            </a:r>
            <a:r>
              <a:rPr lang="fr-FR" dirty="0" err="1"/>
              <a:t>checkUser</a:t>
            </a:r>
            <a:r>
              <a:rPr lang="fr-FR" dirty="0"/>
              <a:t>, </a:t>
            </a:r>
            <a:r>
              <a:rPr lang="fr-FR" dirty="0" err="1"/>
              <a:t>checkPost</a:t>
            </a:r>
            <a:r>
              <a:rPr lang="fr-FR" dirty="0"/>
              <a:t> </a:t>
            </a:r>
            <a:r>
              <a:rPr lang="fr-FR" dirty="0" err="1"/>
              <a:t>etc</a:t>
            </a:r>
            <a:r>
              <a:rPr lang="fr-FR" dirty="0"/>
              <a:t> n’autorisent que l’utilisateur ayant le même </a:t>
            </a:r>
            <a:r>
              <a:rPr lang="fr-FR" dirty="0" err="1"/>
              <a:t>user_id</a:t>
            </a:r>
            <a:r>
              <a:rPr lang="fr-FR" dirty="0"/>
              <a:t> que l’entité sur lequel l’action est effectuée, ou alors si l’utilisateur est un admin.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88352E9-EFE2-C265-8AF8-F6E5326162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796" y="3758335"/>
            <a:ext cx="4462400" cy="1978294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6F8C741-7E3A-6629-5BFF-F952B26D18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796" y="930334"/>
            <a:ext cx="4526448" cy="2310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7658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67B1932-FC54-FB22-FDF0-45637E823E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15" y="1145601"/>
            <a:ext cx="3618621" cy="5656049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Configuration de </a:t>
            </a:r>
            <a:r>
              <a:rPr lang="fr-FR" dirty="0" err="1"/>
              <a:t>multer</a:t>
            </a:r>
            <a:r>
              <a:rPr lang="fr-FR" dirty="0"/>
              <a:t>.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dirty="0" err="1"/>
              <a:t>Multer</a:t>
            </a:r>
            <a:r>
              <a:rPr lang="fr-FR" dirty="0"/>
              <a:t> va nous permettre de télécharger des images vers le site. </a:t>
            </a:r>
          </a:p>
          <a:p>
            <a:pPr marL="0" indent="0">
              <a:buNone/>
            </a:pPr>
            <a:r>
              <a:rPr lang="fr-FR" dirty="0"/>
              <a:t>On crée un répertoire images dans le backend, qui sera l’endroit où seront chargées les images (on n’oublie pas dans les </a:t>
            </a:r>
            <a:r>
              <a:rPr lang="fr-FR" dirty="0" err="1"/>
              <a:t>controllers</a:t>
            </a:r>
            <a:r>
              <a:rPr lang="fr-FR" dirty="0"/>
              <a:t> de modifier nos fonction </a:t>
            </a:r>
            <a:r>
              <a:rPr lang="fr-FR" dirty="0" err="1"/>
              <a:t>delete</a:t>
            </a:r>
            <a:r>
              <a:rPr lang="fr-FR" dirty="0"/>
              <a:t> et update pour prendre les images en compte).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5B3AE165-BEA7-C3C2-6972-B2F9010348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4561" y="476857"/>
            <a:ext cx="5210213" cy="5800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8270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11E381-CA70-EECA-8450-974A19C02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690" y="917049"/>
            <a:ext cx="4228221" cy="5609246"/>
          </a:xfrm>
        </p:spPr>
        <p:txBody>
          <a:bodyPr/>
          <a:lstStyle/>
          <a:p>
            <a:r>
              <a:rPr lang="fr-FR" dirty="0"/>
              <a:t>Etape 6: Mise en place des routes.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On importe les middlewares et </a:t>
            </a:r>
            <a:r>
              <a:rPr lang="fr-FR" dirty="0" err="1"/>
              <a:t>auth</a:t>
            </a:r>
            <a:r>
              <a:rPr lang="fr-FR" dirty="0"/>
              <a:t> et </a:t>
            </a:r>
            <a:r>
              <a:rPr lang="fr-FR" dirty="0" err="1"/>
              <a:t>checkUser</a:t>
            </a:r>
            <a:r>
              <a:rPr lang="fr-FR" dirty="0"/>
              <a:t> pour autoriser seulement les utilisateurs connectés dans un premiers temps. Et enfin, ils peuvent exécuter les routes put et </a:t>
            </a:r>
            <a:r>
              <a:rPr lang="fr-FR" dirty="0" err="1"/>
              <a:t>delete</a:t>
            </a:r>
            <a:r>
              <a:rPr lang="fr-FR" dirty="0"/>
              <a:t> sur toutes les entités s’ils sont admins, ou seulement sur leur propres entités s’ils sont utilisateurs classiques.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On applique la même logique avec les autres entités.</a:t>
            </a:r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8D234EC-4F94-F60F-6B4F-8D80C578D1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0863" y="506083"/>
            <a:ext cx="4667284" cy="2867046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637858A-14A8-5F6C-CAF3-AF6699011D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0863" y="3807125"/>
            <a:ext cx="4702857" cy="2308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696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8DC0A3-2973-6956-BF3A-8CE8EA783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Cahier des charges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0C9AE63-805B-E50D-CDF5-1F3846ED2C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Créer un site internet de type réseau social. </a:t>
            </a:r>
            <a:br>
              <a:rPr lang="fr-FR" dirty="0"/>
            </a:br>
            <a:r>
              <a:rPr lang="fr-FR" dirty="0"/>
              <a:t>L’utilisateur doit pouvoir:</a:t>
            </a:r>
          </a:p>
          <a:p>
            <a:pPr marL="0" indent="0">
              <a:buNone/>
            </a:pPr>
            <a:r>
              <a:rPr lang="fr-FR" dirty="0"/>
              <a:t>-Créer un compte et se connecter.</a:t>
            </a:r>
          </a:p>
          <a:p>
            <a:pPr marL="0" indent="0">
              <a:buNone/>
            </a:pPr>
            <a:r>
              <a:rPr lang="fr-FR" dirty="0"/>
              <a:t>-Pouvoir accéder à la page d’accueil et voir les autres </a:t>
            </a:r>
            <a:r>
              <a:rPr lang="fr-FR" dirty="0" err="1"/>
              <a:t>posts</a:t>
            </a:r>
            <a:r>
              <a:rPr lang="fr-FR" dirty="0"/>
              <a:t> et commentaires. Sans nécessairement être connecté.</a:t>
            </a:r>
          </a:p>
          <a:p>
            <a:pPr marL="0" indent="0">
              <a:buNone/>
            </a:pPr>
            <a:r>
              <a:rPr lang="fr-FR" dirty="0"/>
              <a:t>-Une fois connecté, l’utilisateur peut poster des </a:t>
            </a:r>
            <a:r>
              <a:rPr lang="fr-FR" dirty="0" err="1"/>
              <a:t>posts</a:t>
            </a:r>
            <a:r>
              <a:rPr lang="fr-FR" dirty="0"/>
              <a:t>, commentaires et likes. Il peut aussi modifier ou supprimer uniquement ce qu’il a crée.</a:t>
            </a:r>
          </a:p>
          <a:p>
            <a:pPr marL="0" indent="0">
              <a:buNone/>
            </a:pPr>
            <a:r>
              <a:rPr lang="fr-FR" dirty="0"/>
              <a:t>Il faut également un rôle administrateur pour la modération, qui aura tout les droits sur notre site.</a:t>
            </a:r>
          </a:p>
        </p:txBody>
      </p:sp>
    </p:spTree>
    <p:extLst>
      <p:ext uri="{BB962C8B-B14F-4D97-AF65-F5344CB8AC3E}">
        <p14:creationId xmlns:p14="http://schemas.microsoft.com/office/powerpoint/2010/main" val="17004956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F94087-E2D1-290E-80D8-E06A8A582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454325"/>
            <a:ext cx="8596668" cy="5587037"/>
          </a:xfrm>
        </p:spPr>
        <p:txBody>
          <a:bodyPr/>
          <a:lstStyle/>
          <a:p>
            <a:r>
              <a:rPr lang="fr-FR" dirty="0"/>
              <a:t>Etape 7: import de nos routes et extensions dans l’app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712F665-427C-A913-E875-815E8B5793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396" y="1004693"/>
            <a:ext cx="6334602" cy="5398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6554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B0031A4-DD30-1B94-3AA9-806633F43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483079"/>
            <a:ext cx="4078696" cy="5558283"/>
          </a:xfrm>
        </p:spPr>
        <p:txBody>
          <a:bodyPr/>
          <a:lstStyle/>
          <a:p>
            <a:r>
              <a:rPr lang="fr-FR" dirty="0"/>
              <a:t>Etape 8:Tests avec </a:t>
            </a:r>
            <a:r>
              <a:rPr lang="fr-FR" dirty="0" err="1"/>
              <a:t>Jest</a:t>
            </a:r>
            <a:r>
              <a:rPr lang="fr-FR" dirty="0"/>
              <a:t> et </a:t>
            </a:r>
            <a:r>
              <a:rPr lang="fr-FR" dirty="0" err="1"/>
              <a:t>SuperTest</a:t>
            </a:r>
            <a:r>
              <a:rPr lang="fr-FR" dirty="0"/>
              <a:t>.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dirty="0" err="1"/>
              <a:t>Jest</a:t>
            </a:r>
            <a:r>
              <a:rPr lang="fr-FR" dirty="0"/>
              <a:t> </a:t>
            </a:r>
            <a:r>
              <a:rPr lang="fr-FR" dirty="0" err="1"/>
              <a:t>SuperTest</a:t>
            </a:r>
            <a:r>
              <a:rPr lang="fr-FR" dirty="0"/>
              <a:t> ensemble permettent d’effectuer un ensemble de test pour vérifier le bon fonctionnement de nos </a:t>
            </a:r>
            <a:r>
              <a:rPr lang="fr-FR" dirty="0" err="1"/>
              <a:t>controllers</a:t>
            </a:r>
            <a:r>
              <a:rPr lang="fr-FR" dirty="0"/>
              <a:t>, en simulant des fonctions ou valeurs qu’on aura prédéterminées.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IMPORTANT! On exécute les tests sur notre base de données test.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0F5B4DF-F201-0314-4C45-D66A2444E7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0132" y="1312101"/>
            <a:ext cx="4086255" cy="348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0542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13D98E8-BA2B-FFB8-F0B1-E1B810DDD5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157" y="966158"/>
            <a:ext cx="4297232" cy="5397256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Ici par exemple, on simule une création d’utilisateur.</a:t>
            </a:r>
          </a:p>
          <a:p>
            <a:pPr marL="0" indent="0">
              <a:buNone/>
            </a:pPr>
            <a:r>
              <a:rPr lang="fr-FR" dirty="0"/>
              <a:t>-Simulation de la fonction </a:t>
            </a:r>
            <a:r>
              <a:rPr lang="fr-FR" dirty="0" err="1"/>
              <a:t>bcrypt.hash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-Simulation des fonction .</a:t>
            </a:r>
            <a:r>
              <a:rPr lang="fr-FR" dirty="0" err="1"/>
              <a:t>findOne</a:t>
            </a:r>
            <a:r>
              <a:rPr lang="fr-FR" dirty="0"/>
              <a:t> et .</a:t>
            </a:r>
            <a:r>
              <a:rPr lang="fr-FR" dirty="0" err="1"/>
              <a:t>create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-Simulation de la réponse avec </a:t>
            </a:r>
            <a:r>
              <a:rPr lang="fr-FR" dirty="0" err="1"/>
              <a:t>expect</a:t>
            </a:r>
            <a:r>
              <a:rPr lang="fr-FR" dirty="0"/>
              <a:t>.</a:t>
            </a:r>
          </a:p>
          <a:p>
            <a:pPr marL="0" indent="0">
              <a:buNone/>
            </a:pPr>
            <a:r>
              <a:rPr lang="fr-FR" dirty="0"/>
              <a:t>-En cas d’erreur, les erreurs s’affichent dans le terminal, et on peut toujours coder des console.log ou .</a:t>
            </a:r>
            <a:r>
              <a:rPr lang="fr-FR" dirty="0" err="1"/>
              <a:t>error</a:t>
            </a:r>
            <a:r>
              <a:rPr lang="fr-FR" dirty="0"/>
              <a:t> pour identifier la cause.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Lancement des tests avec la commande </a:t>
            </a:r>
            <a:r>
              <a:rPr lang="fr-FR" dirty="0" err="1"/>
              <a:t>npm</a:t>
            </a:r>
            <a:r>
              <a:rPr lang="fr-FR" dirty="0"/>
              <a:t> run test.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B48EFE1-5F50-7CBA-0679-610BCDE4AF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2361" y="1043214"/>
            <a:ext cx="5093564" cy="437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441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723DA65-9E02-DE93-DB45-D004B8ED71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721" y="1749330"/>
            <a:ext cx="4073570" cy="5236292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Pour les fonctions qui passent pas les middlewares </a:t>
            </a:r>
            <a:r>
              <a:rPr lang="fr-FR" dirty="0" err="1"/>
              <a:t>auth</a:t>
            </a:r>
            <a:r>
              <a:rPr lang="fr-FR" dirty="0"/>
              <a:t> et checks, on simule la fonction </a:t>
            </a:r>
            <a:r>
              <a:rPr lang="fr-FR" dirty="0" err="1"/>
              <a:t>jwt.verify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Cela nous permets de simuler le contenu de notre </a:t>
            </a:r>
            <a:r>
              <a:rPr lang="fr-FR" dirty="0" err="1"/>
              <a:t>token</a:t>
            </a:r>
            <a:r>
              <a:rPr lang="fr-FR" dirty="0"/>
              <a:t> avec l’</a:t>
            </a:r>
            <a:r>
              <a:rPr lang="fr-FR" dirty="0" err="1"/>
              <a:t>user_id</a:t>
            </a:r>
            <a:r>
              <a:rPr lang="fr-FR" dirty="0"/>
              <a:t> et </a:t>
            </a:r>
            <a:r>
              <a:rPr lang="fr-FR" dirty="0" err="1"/>
              <a:t>role_id</a:t>
            </a:r>
            <a:r>
              <a:rPr lang="fr-FR" dirty="0"/>
              <a:t> de notre choix.</a:t>
            </a:r>
          </a:p>
          <a:p>
            <a:pPr marL="0" indent="0">
              <a:buNone/>
            </a:pPr>
            <a:r>
              <a:rPr lang="fr-FR" dirty="0"/>
              <a:t>On simule la présence de notre </a:t>
            </a:r>
            <a:r>
              <a:rPr lang="fr-FR" dirty="0" err="1"/>
              <a:t>token</a:t>
            </a:r>
            <a:r>
              <a:rPr lang="fr-FR" dirty="0"/>
              <a:t> valide dans les headers lors de la requête.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5AEC15F-2CB4-067D-3696-19674A064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217" y="256595"/>
            <a:ext cx="4146846" cy="3833358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EA7209C-5C8C-89F0-F0D6-EAEE0B4150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217" y="4373646"/>
            <a:ext cx="4202755" cy="2000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710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0568855-7E58-AC43-AFEF-CE0A40F2E5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568" y="777282"/>
            <a:ext cx="4625036" cy="5449015"/>
          </a:xfrm>
        </p:spPr>
        <p:txBody>
          <a:bodyPr/>
          <a:lstStyle/>
          <a:p>
            <a:r>
              <a:rPr lang="fr-FR" dirty="0"/>
              <a:t>Etape 9: Phase de tests externes dans Postman.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dirty="0"/>
              <a:t>Même si on a déjà réalisés beaucoup de tests unitaires. Je teste dans </a:t>
            </a:r>
            <a:r>
              <a:rPr lang="fr-FR" dirty="0" err="1"/>
              <a:t>postman</a:t>
            </a:r>
            <a:r>
              <a:rPr lang="fr-FR" dirty="0"/>
              <a:t> différentes configuration de connexions pour vérifier toutes les authentifications, conditions etc…</a:t>
            </a:r>
          </a:p>
          <a:p>
            <a:pPr marL="0" indent="0">
              <a:buNone/>
            </a:pPr>
            <a:r>
              <a:rPr lang="fr-FR" dirty="0"/>
              <a:t>-connexions avec ou sans </a:t>
            </a:r>
            <a:r>
              <a:rPr lang="fr-FR" dirty="0" err="1"/>
              <a:t>token</a:t>
            </a:r>
            <a:r>
              <a:rPr lang="fr-FR" dirty="0"/>
              <a:t> dans les headers.</a:t>
            </a:r>
          </a:p>
          <a:p>
            <a:pPr marL="0" indent="0">
              <a:buNone/>
            </a:pPr>
            <a:r>
              <a:rPr lang="fr-FR" dirty="0"/>
              <a:t>-tentatives de modifications d’autres entités avec des </a:t>
            </a:r>
            <a:r>
              <a:rPr lang="fr-FR" dirty="0" err="1"/>
              <a:t>user_id</a:t>
            </a:r>
            <a:r>
              <a:rPr lang="fr-FR" dirty="0"/>
              <a:t> différents ou </a:t>
            </a:r>
            <a:r>
              <a:rPr lang="fr-FR" dirty="0" err="1"/>
              <a:t>role_id</a:t>
            </a:r>
            <a:r>
              <a:rPr lang="fr-FR" dirty="0"/>
              <a:t> égal à 3.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52B62D2-07B6-3E51-E32A-8AD961B6F3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4708" y="1587940"/>
            <a:ext cx="3457827" cy="3457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5699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9F170A-E928-5CB1-0DCC-56C6191218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590765"/>
            <a:ext cx="8596668" cy="5450598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Exemple de test: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9D971C5-E956-0F72-CFD3-847255507A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517" y="1171360"/>
            <a:ext cx="6917589" cy="509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4242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FF8A51-E253-BDF0-9392-70C8A4FA9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Frontend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D6749BC-E27D-BD38-5277-13BDFB84D0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8159689" cy="3880773"/>
          </a:xfrm>
        </p:spPr>
        <p:txBody>
          <a:bodyPr/>
          <a:lstStyle/>
          <a:p>
            <a:r>
              <a:rPr lang="fr-FR" dirty="0"/>
              <a:t>Choix de bibliothèque: </a:t>
            </a:r>
            <a:r>
              <a:rPr lang="fr-FR" dirty="0" err="1"/>
              <a:t>React</a:t>
            </a:r>
            <a:r>
              <a:rPr lang="fr-FR" dirty="0"/>
              <a:t> avec pour serveur de développement local Vite.js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Installation de </a:t>
            </a:r>
            <a:r>
              <a:rPr lang="fr-FR" dirty="0" err="1"/>
              <a:t>concurrently</a:t>
            </a:r>
            <a:r>
              <a:rPr lang="fr-FR" dirty="0"/>
              <a:t> pour faire tourner le front et le back </a:t>
            </a:r>
            <a:r>
              <a:rPr lang="fr-FR" dirty="0" err="1"/>
              <a:t>simultanèment</a:t>
            </a:r>
            <a:r>
              <a:rPr lang="fr-FR" dirty="0"/>
              <a:t>.</a:t>
            </a:r>
          </a:p>
          <a:p>
            <a:pPr marL="0" indent="0">
              <a:buNone/>
            </a:pPr>
            <a:r>
              <a:rPr lang="fr-FR" dirty="0"/>
              <a:t>Structuration du projet:</a:t>
            </a:r>
          </a:p>
          <a:p>
            <a:pPr marL="0" indent="0">
              <a:buNone/>
            </a:pPr>
            <a:r>
              <a:rPr lang="fr-FR" dirty="0"/>
              <a:t>-Séparation des pages et des composants:</a:t>
            </a:r>
          </a:p>
          <a:p>
            <a:pPr marL="0" indent="0">
              <a:buNone/>
            </a:pPr>
            <a:r>
              <a:rPr lang="fr-FR" dirty="0"/>
              <a:t>-Pages: </a:t>
            </a:r>
            <a:r>
              <a:rPr lang="fr-FR" dirty="0" err="1"/>
              <a:t>HomePage</a:t>
            </a:r>
            <a:r>
              <a:rPr lang="fr-FR" dirty="0"/>
              <a:t>, </a:t>
            </a:r>
            <a:r>
              <a:rPr lang="fr-FR" dirty="0" err="1"/>
              <a:t>Signup</a:t>
            </a:r>
            <a:r>
              <a:rPr lang="fr-FR" dirty="0"/>
              <a:t> et Login</a:t>
            </a:r>
          </a:p>
          <a:p>
            <a:pPr marL="0" indent="0">
              <a:buNone/>
            </a:pPr>
            <a:r>
              <a:rPr lang="fr-FR" dirty="0"/>
              <a:t>-Composants: Header, </a:t>
            </a:r>
            <a:r>
              <a:rPr lang="fr-FR" dirty="0" err="1"/>
              <a:t>Footer</a:t>
            </a:r>
            <a:r>
              <a:rPr lang="fr-FR" dirty="0"/>
              <a:t>, </a:t>
            </a:r>
            <a:r>
              <a:rPr lang="fr-FR" dirty="0" err="1"/>
              <a:t>CreatePost</a:t>
            </a:r>
            <a:r>
              <a:rPr lang="fr-FR" dirty="0"/>
              <a:t>, ensuite nos fonctions de gestion des commentaires et likes.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779289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5AAB8BF-DF66-A1AF-120B-CA158E10B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899" y="2144631"/>
            <a:ext cx="2815879" cy="5435075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Structure du </a:t>
            </a:r>
            <a:r>
              <a:rPr lang="fr-FR" dirty="0" err="1"/>
              <a:t>front-end</a:t>
            </a:r>
            <a:r>
              <a:rPr lang="fr-FR" dirty="0"/>
              <a:t>: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75F55C2-73FE-F024-E305-7EB7A9A03B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368" y="606287"/>
            <a:ext cx="3274530" cy="5497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8764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7201DAC-0992-DDE7-C72B-3C73BD8A7D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613187"/>
            <a:ext cx="4717626" cy="5428176"/>
          </a:xfrm>
        </p:spPr>
        <p:txBody>
          <a:bodyPr/>
          <a:lstStyle/>
          <a:p>
            <a:r>
              <a:rPr lang="fr-FR" dirty="0"/>
              <a:t>Pour afficher nos </a:t>
            </a:r>
            <a:r>
              <a:rPr lang="fr-FR" dirty="0" err="1"/>
              <a:t>posts</a:t>
            </a:r>
            <a:r>
              <a:rPr lang="fr-FR" dirty="0"/>
              <a:t>, on a beaucoup de choses à faire:</a:t>
            </a:r>
          </a:p>
          <a:p>
            <a:pPr marL="0" indent="0">
              <a:buNone/>
            </a:pPr>
            <a:r>
              <a:rPr lang="fr-FR" dirty="0"/>
              <a:t>-</a:t>
            </a:r>
            <a:r>
              <a:rPr lang="fr-FR" dirty="0" err="1"/>
              <a:t>UseState</a:t>
            </a:r>
            <a:r>
              <a:rPr lang="fr-FR" dirty="0"/>
              <a:t> pour gérer des états de variables.</a:t>
            </a:r>
          </a:p>
          <a:p>
            <a:pPr marL="0" indent="0">
              <a:buNone/>
            </a:pPr>
            <a:r>
              <a:rPr lang="fr-FR" dirty="0"/>
              <a:t>-Use </a:t>
            </a:r>
            <a:r>
              <a:rPr lang="fr-FR" dirty="0" err="1"/>
              <a:t>Effect</a:t>
            </a:r>
            <a:r>
              <a:rPr lang="fr-FR" dirty="0"/>
              <a:t> pour gérer les effets secondaires de ces variables. Très utiles pour les </a:t>
            </a:r>
            <a:r>
              <a:rPr lang="fr-FR" dirty="0" err="1"/>
              <a:t>fetch</a:t>
            </a:r>
            <a:r>
              <a:rPr lang="fr-FR" dirty="0"/>
              <a:t> notamment.</a:t>
            </a:r>
          </a:p>
          <a:p>
            <a:pPr marL="0" indent="0">
              <a:buNone/>
            </a:pPr>
            <a:r>
              <a:rPr lang="fr-FR" dirty="0"/>
              <a:t>-On effectue nos </a:t>
            </a:r>
            <a:r>
              <a:rPr lang="fr-FR" dirty="0" err="1"/>
              <a:t>fetch</a:t>
            </a:r>
            <a:r>
              <a:rPr lang="fr-FR" dirty="0"/>
              <a:t> sur toutes les tables pour pouvoir accéder à toutes les informations liées aux </a:t>
            </a:r>
            <a:r>
              <a:rPr lang="fr-FR" dirty="0" err="1"/>
              <a:t>posts</a:t>
            </a:r>
            <a:r>
              <a:rPr lang="fr-FR" dirty="0"/>
              <a:t>.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941B09E-AD78-7A83-FB08-42CFBC3CF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7656" y="613187"/>
            <a:ext cx="4100458" cy="336430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10ED3E54-8047-58D6-D442-78CF6717D6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7655" y="4217979"/>
            <a:ext cx="4098217" cy="195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7043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B782048-9F97-9F74-C323-6AF16C4BD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822961"/>
            <a:ext cx="3883908" cy="5218402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On </a:t>
            </a:r>
            <a:r>
              <a:rPr lang="fr-FR" dirty="0" err="1"/>
              <a:t>Map</a:t>
            </a:r>
            <a:r>
              <a:rPr lang="fr-FR" dirty="0"/>
              <a:t> nos données reçues des </a:t>
            </a:r>
            <a:r>
              <a:rPr lang="fr-FR" dirty="0" err="1"/>
              <a:t>fetch</a:t>
            </a:r>
            <a:r>
              <a:rPr lang="fr-FR" dirty="0"/>
              <a:t> avec un </a:t>
            </a:r>
            <a:r>
              <a:rPr lang="fr-FR" dirty="0" err="1"/>
              <a:t>reduce</a:t>
            </a:r>
            <a:r>
              <a:rPr lang="fr-FR" dirty="0"/>
              <a:t>. </a:t>
            </a:r>
          </a:p>
          <a:p>
            <a:pPr marL="0" indent="0">
              <a:buNone/>
            </a:pPr>
            <a:r>
              <a:rPr lang="fr-FR" dirty="0"/>
              <a:t>Pour les </a:t>
            </a:r>
            <a:r>
              <a:rPr lang="fr-FR" dirty="0" err="1"/>
              <a:t>users</a:t>
            </a:r>
            <a:r>
              <a:rPr lang="fr-FR" dirty="0"/>
              <a:t>, on </a:t>
            </a:r>
            <a:r>
              <a:rPr lang="fr-FR" dirty="0" err="1"/>
              <a:t>map</a:t>
            </a:r>
            <a:r>
              <a:rPr lang="fr-FR" dirty="0"/>
              <a:t> obtient un objet avec des paires clé-valeurs id: « nom prénom ».</a:t>
            </a:r>
          </a:p>
          <a:p>
            <a:pPr marL="0" indent="0">
              <a:buNone/>
            </a:pPr>
            <a:r>
              <a:rPr lang="fr-FR" dirty="0"/>
              <a:t>Pour les commentaires et </a:t>
            </a:r>
            <a:r>
              <a:rPr lang="fr-FR" dirty="0" err="1"/>
              <a:t>postlikes</a:t>
            </a:r>
            <a:r>
              <a:rPr lang="fr-FR" dirty="0"/>
              <a:t>, on mappe dans un objet, qui contient en paire clé valeur le </a:t>
            </a:r>
            <a:r>
              <a:rPr lang="fr-FR" dirty="0" err="1"/>
              <a:t>post_id</a:t>
            </a:r>
            <a:r>
              <a:rPr lang="fr-FR" dirty="0"/>
              <a:t> en clé et les commentaires ou likes en tableau d’objets de valeurs.</a:t>
            </a:r>
          </a:p>
          <a:p>
            <a:pPr marL="0" indent="0">
              <a:buNone/>
            </a:pPr>
            <a:r>
              <a:rPr lang="fr-FR" dirty="0"/>
              <a:t>On ajoute ensuite le résultat de nos </a:t>
            </a:r>
            <a:r>
              <a:rPr lang="fr-FR" dirty="0" err="1"/>
              <a:t>maps</a:t>
            </a:r>
            <a:r>
              <a:rPr lang="fr-FR" dirty="0"/>
              <a:t> dans les </a:t>
            </a:r>
            <a:r>
              <a:rPr lang="fr-FR" dirty="0" err="1"/>
              <a:t>useState</a:t>
            </a:r>
            <a:r>
              <a:rPr lang="fr-FR" dirty="0"/>
              <a:t>.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63A6ED1-6FB3-3A05-2710-26F43EEBEC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212" y="871369"/>
            <a:ext cx="4575196" cy="530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328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C5D11E-8D7B-8BB5-28E8-309DB8E3E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Rappel des prérequis: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074BCCD-768C-D5F2-919A-B185A0860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Base de données: </a:t>
            </a:r>
            <a:r>
              <a:rPr lang="fr-FR" dirty="0" err="1"/>
              <a:t>mongoDB</a:t>
            </a:r>
            <a:r>
              <a:rPr lang="fr-FR" dirty="0"/>
              <a:t> ou </a:t>
            </a:r>
            <a:r>
              <a:rPr lang="fr-FR" dirty="0">
                <a:solidFill>
                  <a:schemeClr val="accent3"/>
                </a:solidFill>
              </a:rPr>
              <a:t>MySQL</a:t>
            </a:r>
            <a:endParaRPr lang="fr-FR" dirty="0"/>
          </a:p>
          <a:p>
            <a:pPr marL="0" indent="0">
              <a:buNone/>
            </a:pPr>
            <a:endParaRPr lang="fr-FR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fr-FR" dirty="0">
                <a:solidFill>
                  <a:schemeClr val="tx1"/>
                </a:solidFill>
              </a:rPr>
              <a:t>Backend: </a:t>
            </a:r>
          </a:p>
          <a:p>
            <a:pPr marL="0" indent="0">
              <a:buNone/>
            </a:pPr>
            <a:r>
              <a:rPr lang="fr-FR" dirty="0">
                <a:solidFill>
                  <a:schemeClr val="tx1"/>
                </a:solidFill>
              </a:rPr>
              <a:t>-Node.js / Express.</a:t>
            </a:r>
          </a:p>
          <a:p>
            <a:pPr marL="0" indent="0">
              <a:buNone/>
            </a:pPr>
            <a:r>
              <a:rPr lang="fr-FR" dirty="0">
                <a:solidFill>
                  <a:schemeClr val="tx1"/>
                </a:solidFill>
              </a:rPr>
              <a:t>-Gestion de la sécurité, relation et rôles.</a:t>
            </a:r>
          </a:p>
          <a:p>
            <a:pPr marL="0" indent="0">
              <a:buNone/>
            </a:pPr>
            <a:r>
              <a:rPr lang="fr-FR" dirty="0">
                <a:solidFill>
                  <a:schemeClr val="tx1"/>
                </a:solidFill>
              </a:rPr>
              <a:t>-Réalisation d’une série de tests unitaires via </a:t>
            </a:r>
            <a:r>
              <a:rPr lang="fr-FR" dirty="0" err="1">
                <a:solidFill>
                  <a:schemeClr val="tx1"/>
                </a:solidFill>
              </a:rPr>
              <a:t>Jest</a:t>
            </a:r>
            <a:r>
              <a:rPr lang="fr-FR" dirty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endParaRPr lang="fr-FR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fr-FR" dirty="0">
                <a:solidFill>
                  <a:schemeClr val="tx1"/>
                </a:solidFill>
              </a:rPr>
              <a:t>Frontend: </a:t>
            </a:r>
          </a:p>
          <a:p>
            <a:pPr marL="0" indent="0">
              <a:buNone/>
            </a:pPr>
            <a:r>
              <a:rPr lang="fr-FR" dirty="0">
                <a:solidFill>
                  <a:schemeClr val="tx1"/>
                </a:solidFill>
              </a:rPr>
              <a:t>-Utilisation d’un Framework / bibliothèque front.</a:t>
            </a:r>
            <a:endParaRPr lang="fr-FR" dirty="0">
              <a:solidFill>
                <a:schemeClr val="accent3"/>
              </a:solidFill>
            </a:endParaRPr>
          </a:p>
          <a:p>
            <a:pPr marL="0" indent="0">
              <a:buNone/>
            </a:pPr>
            <a:endParaRPr lang="fr-FR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fr-F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1201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CD70879-6B48-0572-DABF-63A26E356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822961"/>
            <a:ext cx="8596668" cy="5218402"/>
          </a:xfr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7825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17695B-078D-D27F-CD60-658AE5385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Outils utilisés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9F18444-F791-FCE1-8926-2D20F4F70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VS code comme environnement de codage.</a:t>
            </a:r>
          </a:p>
          <a:p>
            <a:pPr marL="0" indent="0">
              <a:buNone/>
            </a:pPr>
            <a:r>
              <a:rPr lang="fr-FR" dirty="0"/>
              <a:t>GitHub comme dépôt distant.</a:t>
            </a:r>
          </a:p>
          <a:p>
            <a:pPr marL="0" indent="0">
              <a:buNone/>
            </a:pPr>
            <a:r>
              <a:rPr lang="fr-FR" dirty="0" err="1"/>
              <a:t>EsLint</a:t>
            </a:r>
            <a:r>
              <a:rPr lang="fr-FR" dirty="0"/>
              <a:t>, chrome </a:t>
            </a:r>
            <a:r>
              <a:rPr lang="fr-FR" dirty="0" err="1"/>
              <a:t>devTools</a:t>
            </a:r>
            <a:r>
              <a:rPr lang="fr-FR" dirty="0"/>
              <a:t> pour débugger.</a:t>
            </a:r>
          </a:p>
          <a:p>
            <a:pPr marL="0" indent="0">
              <a:buNone/>
            </a:pPr>
            <a:r>
              <a:rPr lang="fr-FR" dirty="0"/>
              <a:t>Postman pour des tests de requêtes.</a:t>
            </a:r>
          </a:p>
        </p:txBody>
      </p:sp>
    </p:spTree>
    <p:extLst>
      <p:ext uri="{BB962C8B-B14F-4D97-AF65-F5344CB8AC3E}">
        <p14:creationId xmlns:p14="http://schemas.microsoft.com/office/powerpoint/2010/main" val="1022335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ED7BDD-FAD9-5FD8-548E-AD3F7780A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Base de données: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5D1227D-18C3-88A9-419D-678E1EA51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Choix de MySQL:</a:t>
            </a:r>
          </a:p>
          <a:p>
            <a:pPr marL="0" indent="0">
              <a:buNone/>
            </a:pPr>
            <a:r>
              <a:rPr lang="fr-FR" dirty="0"/>
              <a:t>-Gestion des relations à l’intérieur de la base de données.</a:t>
            </a:r>
          </a:p>
          <a:p>
            <a:pPr marL="0" indent="0">
              <a:buNone/>
            </a:pPr>
            <a:r>
              <a:rPr lang="fr-FR" dirty="0"/>
              <a:t>-Installation et utilisation en local sur l’ordinateur.</a:t>
            </a:r>
          </a:p>
          <a:p>
            <a:pPr marL="0" indent="0">
              <a:buNone/>
            </a:pPr>
            <a:r>
              <a:rPr lang="fr-FR" dirty="0"/>
              <a:t>-Base de données régulièrement utilisée dans l’industrie.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99663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1B6558AB-5145-C4E9-3B7E-66D9707E8570}"/>
              </a:ext>
            </a:extLst>
          </p:cNvPr>
          <p:cNvSpPr txBox="1"/>
          <p:nvPr/>
        </p:nvSpPr>
        <p:spPr>
          <a:xfrm>
            <a:off x="5417388" y="689233"/>
            <a:ext cx="421110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Création des tables avec la command line MySQL 8.0</a:t>
            </a:r>
          </a:p>
          <a:p>
            <a:endParaRPr lang="fr-FR" dirty="0"/>
          </a:p>
          <a:p>
            <a:r>
              <a:rPr lang="fr-FR" dirty="0"/>
              <a:t>-La table </a:t>
            </a:r>
            <a:r>
              <a:rPr lang="fr-FR" dirty="0" err="1"/>
              <a:t>users</a:t>
            </a:r>
            <a:r>
              <a:rPr lang="fr-FR" dirty="0"/>
              <a:t> sert de nœud central, elle servira plus tard pour les autorisations.</a:t>
            </a:r>
          </a:p>
          <a:p>
            <a:endParaRPr lang="fr-FR" dirty="0"/>
          </a:p>
          <a:p>
            <a:r>
              <a:rPr lang="fr-FR" dirty="0"/>
              <a:t>-La table </a:t>
            </a:r>
            <a:r>
              <a:rPr lang="fr-FR" dirty="0" err="1"/>
              <a:t>roles</a:t>
            </a:r>
            <a:r>
              <a:rPr lang="fr-FR" dirty="0"/>
              <a:t> contient 3 valeurs pour les </a:t>
            </a:r>
            <a:r>
              <a:rPr lang="fr-FR" dirty="0" err="1"/>
              <a:t>status</a:t>
            </a:r>
            <a:r>
              <a:rPr lang="fr-FR" dirty="0"/>
              <a:t>, </a:t>
            </a:r>
            <a:r>
              <a:rPr lang="fr-FR" dirty="0" err="1"/>
              <a:t>invited</a:t>
            </a:r>
            <a:r>
              <a:rPr lang="fr-FR" dirty="0"/>
              <a:t>, </a:t>
            </a:r>
            <a:r>
              <a:rPr lang="fr-FR" dirty="0" err="1"/>
              <a:t>registered</a:t>
            </a:r>
            <a:r>
              <a:rPr lang="fr-FR" dirty="0"/>
              <a:t> et admin.</a:t>
            </a:r>
          </a:p>
          <a:p>
            <a:endParaRPr lang="fr-FR" dirty="0"/>
          </a:p>
          <a:p>
            <a:r>
              <a:rPr lang="fr-FR" dirty="0"/>
              <a:t>-Les likes ont deux </a:t>
            </a:r>
            <a:r>
              <a:rPr lang="fr-FR" dirty="0" err="1"/>
              <a:t>foreign</a:t>
            </a:r>
            <a:r>
              <a:rPr lang="fr-FR" dirty="0"/>
              <a:t> keys, leur post ou comment respectifs, et l’</a:t>
            </a:r>
            <a:r>
              <a:rPr lang="fr-FR" dirty="0" err="1"/>
              <a:t>user_id</a:t>
            </a:r>
            <a:r>
              <a:rPr lang="fr-FR" dirty="0"/>
              <a:t>.</a:t>
            </a:r>
          </a:p>
          <a:p>
            <a:endParaRPr lang="fr-FR" dirty="0"/>
          </a:p>
          <a:p>
            <a:r>
              <a:rPr lang="fr-FR" dirty="0"/>
              <a:t>-l’email sera unique par utilisateur.</a:t>
            </a:r>
          </a:p>
          <a:p>
            <a:endParaRPr lang="fr-FR" dirty="0"/>
          </a:p>
          <a:p>
            <a:r>
              <a:rPr lang="fr-FR" dirty="0"/>
              <a:t>-Créations des colonnes </a:t>
            </a:r>
            <a:r>
              <a:rPr lang="fr-FR" dirty="0" err="1"/>
              <a:t>created_at</a:t>
            </a:r>
            <a:r>
              <a:rPr lang="fr-FR" dirty="0"/>
              <a:t>, </a:t>
            </a:r>
            <a:r>
              <a:rPr lang="fr-FR" dirty="0" err="1"/>
              <a:t>updated_at</a:t>
            </a:r>
            <a:r>
              <a:rPr lang="fr-FR" dirty="0"/>
              <a:t> et </a:t>
            </a:r>
            <a:r>
              <a:rPr lang="fr-FR" dirty="0" err="1"/>
              <a:t>deleted_at</a:t>
            </a:r>
            <a:r>
              <a:rPr lang="fr-FR" dirty="0"/>
              <a:t>.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89919F3-15D2-9F43-78AC-1FA454028F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312" y="698090"/>
            <a:ext cx="4267644" cy="5346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998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A9363E-7814-6233-295D-97875D9A2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Backend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E4B51AB-B585-B03A-1478-B2245EEF94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Environnement de développement: Node.js</a:t>
            </a:r>
          </a:p>
          <a:p>
            <a:pPr marL="0" indent="0">
              <a:buNone/>
            </a:pPr>
            <a:r>
              <a:rPr lang="fr-FR" dirty="0"/>
              <a:t>-Permets d’exécuter du javascript côté serveur.</a:t>
            </a:r>
          </a:p>
          <a:p>
            <a:pPr marL="0" indent="0">
              <a:buNone/>
            </a:pPr>
            <a:r>
              <a:rPr lang="fr-FR" dirty="0"/>
              <a:t>-Accès au package manager: Facilité de constitution d’un projet</a:t>
            </a:r>
          </a:p>
          <a:p>
            <a:pPr marL="0" indent="0">
              <a:buNone/>
            </a:pPr>
            <a:r>
              <a:rPr lang="fr-FR" dirty="0"/>
              <a:t>Choix du Framework: Express.</a:t>
            </a:r>
          </a:p>
          <a:p>
            <a:pPr marL="0" indent="0">
              <a:buNone/>
            </a:pPr>
            <a:r>
              <a:rPr lang="fr-FR" dirty="0"/>
              <a:t>-Meilleur séparation des tâches grâce à la modularité.</a:t>
            </a:r>
          </a:p>
          <a:p>
            <a:pPr marL="0" indent="0">
              <a:buNone/>
            </a:pPr>
            <a:r>
              <a:rPr lang="fr-FR" dirty="0"/>
              <a:t>-Simple d’approche et d’utilisation</a:t>
            </a:r>
          </a:p>
        </p:txBody>
      </p:sp>
    </p:spTree>
    <p:extLst>
      <p:ext uri="{BB962C8B-B14F-4D97-AF65-F5344CB8AC3E}">
        <p14:creationId xmlns:p14="http://schemas.microsoft.com/office/powerpoint/2010/main" val="1322810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C4D02BD-0D74-B916-D28A-F03AEE9AE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044" y="1587357"/>
            <a:ext cx="4161794" cy="5435187"/>
          </a:xfrm>
        </p:spPr>
        <p:txBody>
          <a:bodyPr/>
          <a:lstStyle/>
          <a:p>
            <a:r>
              <a:rPr lang="fr-FR" dirty="0"/>
              <a:t>Structuration du projet: </a:t>
            </a:r>
          </a:p>
          <a:p>
            <a:pPr marL="0" indent="0">
              <a:buNone/>
            </a:pPr>
            <a:r>
              <a:rPr lang="fr-FR" dirty="0"/>
              <a:t>-Architecture Express classique</a:t>
            </a:r>
          </a:p>
          <a:p>
            <a:pPr marL="0" indent="0">
              <a:buNone/>
            </a:pPr>
            <a:r>
              <a:rPr lang="fr-FR" dirty="0"/>
              <a:t>-Séparation des logiques métiers, logiques de routes.</a:t>
            </a:r>
          </a:p>
          <a:p>
            <a:pPr marL="0" indent="0">
              <a:buNone/>
            </a:pPr>
            <a:r>
              <a:rPr lang="fr-FR" dirty="0"/>
              <a:t>-Séparation des middlewares</a:t>
            </a:r>
          </a:p>
          <a:p>
            <a:pPr>
              <a:buFont typeface="Symbol" panose="05050102010706020507" pitchFamily="18" charset="2"/>
              <a:buChar char="Þ"/>
            </a:pPr>
            <a:r>
              <a:rPr lang="fr-FR" dirty="0"/>
              <a:t>Facilitation de l’identification des bugs</a:t>
            </a:r>
          </a:p>
          <a:p>
            <a:pPr marL="0" indent="0">
              <a:buNone/>
            </a:pPr>
            <a:r>
              <a:rPr lang="fr-FR" dirty="0"/>
              <a:t>-Création d’un dossier test qui contiendra tout nos tests unitaires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400604E-85F7-9F36-F580-A4C23267FA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924" y="1657337"/>
            <a:ext cx="2505093" cy="354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765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6FC695-F87D-BBC2-91B8-FB0C8EE87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394" y="680863"/>
            <a:ext cx="4067194" cy="5638796"/>
          </a:xfrm>
        </p:spPr>
        <p:txBody>
          <a:bodyPr/>
          <a:lstStyle/>
          <a:p>
            <a:r>
              <a:rPr lang="fr-FR" dirty="0"/>
              <a:t>Etape 1: Accès la base de données.</a:t>
            </a:r>
          </a:p>
          <a:p>
            <a:pPr marL="0" indent="0">
              <a:buNone/>
            </a:pPr>
            <a:r>
              <a:rPr lang="fr-FR" dirty="0"/>
              <a:t>Installation de Mysql2 et </a:t>
            </a:r>
            <a:r>
              <a:rPr lang="fr-FR" dirty="0" err="1"/>
              <a:t>Sequelize</a:t>
            </a:r>
            <a:r>
              <a:rPr lang="fr-FR" dirty="0"/>
              <a:t> pour pouvoir définir les modèles et les mettre en relations.</a:t>
            </a:r>
          </a:p>
          <a:p>
            <a:pPr marL="0" indent="0">
              <a:buNone/>
            </a:pPr>
            <a:r>
              <a:rPr lang="fr-FR" dirty="0"/>
              <a:t>Création d’un fichier config/database.js qui paramètre notre accès à notre base de données.</a:t>
            </a:r>
          </a:p>
          <a:p>
            <a:pPr marL="0" indent="0">
              <a:buNone/>
            </a:pPr>
            <a:r>
              <a:rPr lang="fr-FR" dirty="0"/>
              <a:t>Création d’un .</a:t>
            </a:r>
            <a:r>
              <a:rPr lang="fr-FR" dirty="0" err="1"/>
              <a:t>env</a:t>
            </a:r>
            <a:r>
              <a:rPr lang="fr-FR" dirty="0"/>
              <a:t> qui contient les accès à notre </a:t>
            </a:r>
            <a:r>
              <a:rPr lang="fr-FR" dirty="0" err="1"/>
              <a:t>bdd</a:t>
            </a:r>
            <a:r>
              <a:rPr lang="fr-FR" dirty="0"/>
              <a:t>. </a:t>
            </a:r>
          </a:p>
          <a:p>
            <a:pPr marL="0" indent="0">
              <a:buNone/>
            </a:pPr>
            <a:r>
              <a:rPr lang="fr-FR" dirty="0"/>
              <a:t>Création d’une base de données de même structure test. </a:t>
            </a:r>
          </a:p>
          <a:p>
            <a:pPr marL="0" indent="0">
              <a:buNone/>
            </a:pPr>
            <a:r>
              <a:rPr lang="fr-FR" dirty="0"/>
              <a:t>Timestamps: </a:t>
            </a:r>
            <a:r>
              <a:rPr lang="fr-FR" dirty="0" err="1"/>
              <a:t>true</a:t>
            </a:r>
            <a:r>
              <a:rPr lang="fr-FR" dirty="0"/>
              <a:t> et </a:t>
            </a:r>
            <a:r>
              <a:rPr lang="fr-FR" dirty="0" err="1"/>
              <a:t>paranoid:true</a:t>
            </a:r>
            <a:r>
              <a:rPr lang="fr-FR" dirty="0"/>
              <a:t> pour définir l’utilisation d’un </a:t>
            </a:r>
            <a:r>
              <a:rPr lang="fr-FR" dirty="0" err="1"/>
              <a:t>created_at</a:t>
            </a:r>
            <a:r>
              <a:rPr lang="fr-FR" dirty="0"/>
              <a:t> et </a:t>
            </a:r>
            <a:r>
              <a:rPr lang="fr-FR" dirty="0" err="1"/>
              <a:t>deleted_at</a:t>
            </a:r>
            <a:r>
              <a:rPr lang="fr-FR" dirty="0"/>
              <a:t> qui mettent en place un soft </a:t>
            </a:r>
            <a:r>
              <a:rPr lang="fr-FR" dirty="0" err="1"/>
              <a:t>delete</a:t>
            </a: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6FB52E7-0E5F-607E-392B-2430DF19E0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1385" y="1207698"/>
            <a:ext cx="4408448" cy="402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81734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2130</TotalTime>
  <Words>1625</Words>
  <Application>Microsoft Office PowerPoint</Application>
  <PresentationFormat>Grand écran</PresentationFormat>
  <Paragraphs>142</Paragraphs>
  <Slides>30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30</vt:i4>
      </vt:variant>
    </vt:vector>
  </HeadingPairs>
  <TitlesOfParts>
    <vt:vector size="36" baseType="lpstr">
      <vt:lpstr>Arial</vt:lpstr>
      <vt:lpstr>Consolas</vt:lpstr>
      <vt:lpstr>Symbol</vt:lpstr>
      <vt:lpstr>Trebuchet MS</vt:lpstr>
      <vt:lpstr>Wingdings 3</vt:lpstr>
      <vt:lpstr>Facette</vt:lpstr>
      <vt:lpstr>Site Social Media</vt:lpstr>
      <vt:lpstr>Cahier des charges</vt:lpstr>
      <vt:lpstr>Rappel des prérequis: </vt:lpstr>
      <vt:lpstr>Outils utilisés</vt:lpstr>
      <vt:lpstr>Base de données: </vt:lpstr>
      <vt:lpstr>Présentation PowerPoint</vt:lpstr>
      <vt:lpstr>Backend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Frontend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Alexandre Blanc</dc:creator>
  <cp:lastModifiedBy>Alexandre Blanc</cp:lastModifiedBy>
  <cp:revision>69</cp:revision>
  <dcterms:created xsi:type="dcterms:W3CDTF">2024-11-22T15:04:36Z</dcterms:created>
  <dcterms:modified xsi:type="dcterms:W3CDTF">2024-11-27T15:49:16Z</dcterms:modified>
</cp:coreProperties>
</file>

<file path=docProps/thumbnail.jpeg>
</file>